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65" r:id="rId2"/>
    <p:sldId id="256" r:id="rId3"/>
    <p:sldId id="258" r:id="rId4"/>
    <p:sldId id="288" r:id="rId5"/>
    <p:sldId id="281" r:id="rId6"/>
    <p:sldId id="283" r:id="rId7"/>
    <p:sldId id="284" r:id="rId8"/>
    <p:sldId id="285" r:id="rId9"/>
    <p:sldId id="286" r:id="rId10"/>
    <p:sldId id="287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4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4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88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31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1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44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63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97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9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85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18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8/3/2022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949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D28CE45D-74BA-AC6C-7606-363E695FC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02" y="428206"/>
            <a:ext cx="11431595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09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29A52-D1CE-48A5-F746-DA706BA5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 dirty="0"/>
              <a:t>Parent management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01B92-67BB-4C5D-E76C-BBDE0EFB7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023" y="2633472"/>
            <a:ext cx="7544905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37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15B6-B84C-15F0-4AF9-78FCC0B1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project</a:t>
            </a:r>
          </a:p>
        </p:txBody>
      </p:sp>
    </p:spTree>
    <p:extLst>
      <p:ext uri="{BB962C8B-B14F-4D97-AF65-F5344CB8AC3E}">
        <p14:creationId xmlns:p14="http://schemas.microsoft.com/office/powerpoint/2010/main" val="4043894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3B1B0-7EFB-FDA9-F71B-63D877F16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991362"/>
            <a:ext cx="10908792" cy="1069848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/>
              <a:t>Database lab Report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A8031-A498-D0AF-2FFC-8F1C1B656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2061210"/>
            <a:ext cx="10908792" cy="358140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Project: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SeedSchool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Team member:                                                       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Hải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– 20194736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		     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20194786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	                  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20194731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	                      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Mạnh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20194795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09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294C8-1801-A0DF-EFEB-DD417099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80" y="1256797"/>
            <a:ext cx="10909640" cy="9154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6000" dirty="0"/>
              <a:t>Overview of project</a:t>
            </a:r>
          </a:p>
        </p:txBody>
      </p:sp>
      <p:sp>
        <p:nvSpPr>
          <p:cNvPr id="29" name="Date Placeholder 26">
            <a:extLst>
              <a:ext uri="{FF2B5EF4-FFF2-40B4-BE49-F238E27FC236}">
                <a16:creationId xmlns:a16="http://schemas.microsoft.com/office/drawing/2014/main" id="{CFDC8673-ECDC-4BBF-85A0-B3C8BF5D5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Footer Placeholder 27">
            <a:extLst>
              <a:ext uri="{FF2B5EF4-FFF2-40B4-BE49-F238E27FC236}">
                <a16:creationId xmlns:a16="http://schemas.microsoft.com/office/drawing/2014/main" id="{98563585-019D-4DED-B8F2-11788F2B3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Slide Number Placeholder 28">
            <a:extLst>
              <a:ext uri="{FF2B5EF4-FFF2-40B4-BE49-F238E27FC236}">
                <a16:creationId xmlns:a16="http://schemas.microsoft.com/office/drawing/2014/main" id="{41D92710-32AD-4D92-A7BE-0C32FB75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3166330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19AFD4"/>
          </a:solidFill>
          <a:ln w="38100" cap="rnd">
            <a:solidFill>
              <a:srgbClr val="19AFD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74286-FE1C-85F4-0DD9-D340FDA77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64238"/>
            <a:ext cx="10515600" cy="251710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following proposed system is intended for the reference staff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SeedSchool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also kid’s parents. This website is an education management system, which provides an useful management tool for administrator. This web-base application is designed as the requirement from principle and vice-principle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SeedSchool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kindergarten.</a:t>
            </a:r>
          </a:p>
        </p:txBody>
      </p:sp>
    </p:spTree>
    <p:extLst>
      <p:ext uri="{BB962C8B-B14F-4D97-AF65-F5344CB8AC3E}">
        <p14:creationId xmlns:p14="http://schemas.microsoft.com/office/powerpoint/2010/main" val="1010768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C65E0-51B9-6EBC-48B1-580042A1E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Database design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19AFD4"/>
          </a:solidFill>
          <a:ln w="38100" cap="rnd">
            <a:solidFill>
              <a:srgbClr val="19AFD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99955-170C-76EF-E0FE-D183345BA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89369"/>
            <a:ext cx="7214616" cy="48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C65E0-51B9-6EBC-48B1-580042A1E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Database design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19AFD4"/>
          </a:solidFill>
          <a:ln w="38100" cap="rnd">
            <a:solidFill>
              <a:srgbClr val="19AFD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8B5DA-3AD6-8F5A-1965-D2B6CD97F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209" y="640080"/>
            <a:ext cx="7138789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4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29A52-D1CE-48A5-F746-DA706BA5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Website demo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19AFD4"/>
          </a:solidFill>
          <a:ln w="38100" cap="rnd">
            <a:solidFill>
              <a:srgbClr val="19AFD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49368-E4FD-289A-5AFC-7683C5DE6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584575"/>
            <a:ext cx="7214616" cy="36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6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29A52-D1CE-48A5-F746-DA706BA5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Class management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5B2DC-381E-4BC2-5355-3BD5C5BB7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29018"/>
            <a:ext cx="5614416" cy="28773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381E04-7E83-D84E-F594-E38547D05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850072"/>
            <a:ext cx="5614416" cy="2835280"/>
          </a:xfrm>
          <a:prstGeom prst="rect">
            <a:avLst/>
          </a:prstGeom>
        </p:spPr>
      </p:pic>
      <p:sp>
        <p:nvSpPr>
          <p:cNvPr id="27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19AFD4"/>
          </a:solidFill>
          <a:ln w="38100" cap="rnd">
            <a:solidFill>
              <a:srgbClr val="19AFD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32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29A52-D1CE-48A5-F746-DA706BA5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Teacher management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ACF46-5ACE-2022-4CDE-5B488FDC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50072"/>
            <a:ext cx="5614416" cy="2835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B6DA86-0098-DFCD-9EF8-B351B2DEC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864108"/>
            <a:ext cx="5614416" cy="2807208"/>
          </a:xfrm>
          <a:prstGeom prst="rect">
            <a:avLst/>
          </a:prstGeom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19AFD4"/>
          </a:solidFill>
          <a:ln w="38100" cap="rnd">
            <a:solidFill>
              <a:srgbClr val="19AFD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44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29A52-D1CE-48A5-F746-DA706BA5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Student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250D4-23EA-BAAD-C50C-B310D34C6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13" y="2633472"/>
            <a:ext cx="7770126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9096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RegularSeed_2SEEDS">
      <a:dk1>
        <a:srgbClr val="000000"/>
      </a:dk1>
      <a:lt1>
        <a:srgbClr val="FFFFFF"/>
      </a:lt1>
      <a:dk2>
        <a:srgbClr val="22303B"/>
      </a:dk2>
      <a:lt2>
        <a:srgbClr val="E8E3E2"/>
      </a:lt2>
      <a:accent1>
        <a:srgbClr val="19AFD4"/>
      </a:accent1>
      <a:accent2>
        <a:srgbClr val="21B594"/>
      </a:accent2>
      <a:accent3>
        <a:srgbClr val="2A73E5"/>
      </a:accent3>
      <a:accent4>
        <a:srgbClr val="D41934"/>
      </a:accent4>
      <a:accent5>
        <a:srgbClr val="E55D2A"/>
      </a:accent5>
      <a:accent6>
        <a:srgbClr val="CE9518"/>
      </a:accent6>
      <a:hlink>
        <a:srgbClr val="BF583F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114</Words>
  <Application>Microsoft Office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Modern Love</vt:lpstr>
      <vt:lpstr>The Hand</vt:lpstr>
      <vt:lpstr>SketchyVTI</vt:lpstr>
      <vt:lpstr>PowerPoint Presentation</vt:lpstr>
      <vt:lpstr>Database lab Report </vt:lpstr>
      <vt:lpstr>Overview of project</vt:lpstr>
      <vt:lpstr>Database design</vt:lpstr>
      <vt:lpstr>Database design</vt:lpstr>
      <vt:lpstr>Website demo</vt:lpstr>
      <vt:lpstr>Class management</vt:lpstr>
      <vt:lpstr>Teacher management</vt:lpstr>
      <vt:lpstr>Student management</vt:lpstr>
      <vt:lpstr>Parent management</vt:lpstr>
      <vt:lpstr>Demo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Report </dc:title>
  <dc:creator>PHAM HAI DANG 20194736</dc:creator>
  <cp:lastModifiedBy>PHAM HAI DANG 20194736</cp:lastModifiedBy>
  <cp:revision>14</cp:revision>
  <dcterms:created xsi:type="dcterms:W3CDTF">2022-05-29T15:43:16Z</dcterms:created>
  <dcterms:modified xsi:type="dcterms:W3CDTF">2022-08-03T06:05:05Z</dcterms:modified>
</cp:coreProperties>
</file>